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256" r:id="rId6"/>
    <p:sldId id="277" r:id="rId7"/>
    <p:sldId id="259" r:id="rId8"/>
    <p:sldId id="257" r:id="rId9"/>
    <p:sldId id="273" r:id="rId10"/>
    <p:sldId id="261" r:id="rId11"/>
    <p:sldId id="258" r:id="rId12"/>
    <p:sldId id="262" r:id="rId13"/>
    <p:sldId id="264" r:id="rId14"/>
    <p:sldId id="265" r:id="rId15"/>
    <p:sldId id="275" r:id="rId16"/>
    <p:sldId id="268" r:id="rId17"/>
    <p:sldId id="276" r:id="rId18"/>
    <p:sldId id="267" r:id="rId19"/>
    <p:sldId id="274" r:id="rId20"/>
    <p:sldId id="27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E8F35F47-F3F5-4218-8E8A-459439F6476B}"/>
    <pc:docChg chg="custSel modSld">
      <pc:chgData name="Jacintha Westerink" userId="c1c74fd5-67fa-43d8-8063-0adb3063a5fc" providerId="ADAL" clId="{E8F35F47-F3F5-4218-8E8A-459439F6476B}" dt="2020-05-25T15:53:02.518" v="14" actId="6549"/>
      <pc:docMkLst>
        <pc:docMk/>
      </pc:docMkLst>
      <pc:sldChg chg="modSp mod">
        <pc:chgData name="Jacintha Westerink" userId="c1c74fd5-67fa-43d8-8063-0adb3063a5fc" providerId="ADAL" clId="{E8F35F47-F3F5-4218-8E8A-459439F6476B}" dt="2020-05-25T15:52:10.675" v="2" actId="6549"/>
        <pc:sldMkLst>
          <pc:docMk/>
          <pc:sldMk cId="3864223687" sldId="257"/>
        </pc:sldMkLst>
        <pc:spChg chg="mod">
          <ac:chgData name="Jacintha Westerink" userId="c1c74fd5-67fa-43d8-8063-0adb3063a5fc" providerId="ADAL" clId="{E8F35F47-F3F5-4218-8E8A-459439F6476B}" dt="2020-05-25T15:52:10.675" v="2" actId="6549"/>
          <ac:spMkLst>
            <pc:docMk/>
            <pc:sldMk cId="3864223687" sldId="257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E8F35F47-F3F5-4218-8E8A-459439F6476B}" dt="2020-05-25T15:52:26.697" v="5" actId="6549"/>
        <pc:sldMkLst>
          <pc:docMk/>
          <pc:sldMk cId="2753076124" sldId="258"/>
        </pc:sldMkLst>
        <pc:spChg chg="mod">
          <ac:chgData name="Jacintha Westerink" userId="c1c74fd5-67fa-43d8-8063-0adb3063a5fc" providerId="ADAL" clId="{E8F35F47-F3F5-4218-8E8A-459439F6476B}" dt="2020-05-25T15:52:26.697" v="5" actId="6549"/>
          <ac:spMkLst>
            <pc:docMk/>
            <pc:sldMk cId="2753076124" sldId="258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E8F35F47-F3F5-4218-8E8A-459439F6476B}" dt="2020-05-25T15:52:05.652" v="1" actId="27636"/>
        <pc:sldMkLst>
          <pc:docMk/>
          <pc:sldMk cId="4017879908" sldId="259"/>
        </pc:sldMkLst>
        <pc:spChg chg="mod">
          <ac:chgData name="Jacintha Westerink" userId="c1c74fd5-67fa-43d8-8063-0adb3063a5fc" providerId="ADAL" clId="{E8F35F47-F3F5-4218-8E8A-459439F6476B}" dt="2020-05-25T15:52:05.652" v="1" actId="27636"/>
          <ac:spMkLst>
            <pc:docMk/>
            <pc:sldMk cId="4017879908" sldId="259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E8F35F47-F3F5-4218-8E8A-459439F6476B}" dt="2020-05-25T15:52:20.250" v="4" actId="6549"/>
        <pc:sldMkLst>
          <pc:docMk/>
          <pc:sldMk cId="2606613026" sldId="261"/>
        </pc:sldMkLst>
        <pc:spChg chg="mod">
          <ac:chgData name="Jacintha Westerink" userId="c1c74fd5-67fa-43d8-8063-0adb3063a5fc" providerId="ADAL" clId="{E8F35F47-F3F5-4218-8E8A-459439F6476B}" dt="2020-05-25T15:52:20.250" v="4" actId="6549"/>
          <ac:spMkLst>
            <pc:docMk/>
            <pc:sldMk cId="2606613026" sldId="261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E8F35F47-F3F5-4218-8E8A-459439F6476B}" dt="2020-05-25T15:52:33.709" v="6" actId="6549"/>
        <pc:sldMkLst>
          <pc:docMk/>
          <pc:sldMk cId="4240183931" sldId="264"/>
        </pc:sldMkLst>
        <pc:spChg chg="mod">
          <ac:chgData name="Jacintha Westerink" userId="c1c74fd5-67fa-43d8-8063-0adb3063a5fc" providerId="ADAL" clId="{E8F35F47-F3F5-4218-8E8A-459439F6476B}" dt="2020-05-25T15:52:33.709" v="6" actId="6549"/>
          <ac:spMkLst>
            <pc:docMk/>
            <pc:sldMk cId="4240183931" sldId="264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E8F35F47-F3F5-4218-8E8A-459439F6476B}" dt="2020-05-25T15:52:38.257" v="8" actId="27636"/>
        <pc:sldMkLst>
          <pc:docMk/>
          <pc:sldMk cId="1614975231" sldId="265"/>
        </pc:sldMkLst>
        <pc:spChg chg="mod">
          <ac:chgData name="Jacintha Westerink" userId="c1c74fd5-67fa-43d8-8063-0adb3063a5fc" providerId="ADAL" clId="{E8F35F47-F3F5-4218-8E8A-459439F6476B}" dt="2020-05-25T15:52:38.257" v="8" actId="27636"/>
          <ac:spMkLst>
            <pc:docMk/>
            <pc:sldMk cId="1614975231" sldId="265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E8F35F47-F3F5-4218-8E8A-459439F6476B}" dt="2020-05-25T15:52:57.201" v="13" actId="27636"/>
        <pc:sldMkLst>
          <pc:docMk/>
          <pc:sldMk cId="3300301367" sldId="267"/>
        </pc:sldMkLst>
        <pc:spChg chg="mod">
          <ac:chgData name="Jacintha Westerink" userId="c1c74fd5-67fa-43d8-8063-0adb3063a5fc" providerId="ADAL" clId="{E8F35F47-F3F5-4218-8E8A-459439F6476B}" dt="2020-05-25T15:52:57.201" v="13" actId="27636"/>
          <ac:spMkLst>
            <pc:docMk/>
            <pc:sldMk cId="3300301367" sldId="267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E8F35F47-F3F5-4218-8E8A-459439F6476B}" dt="2020-05-25T15:52:48.821" v="10" actId="6549"/>
        <pc:sldMkLst>
          <pc:docMk/>
          <pc:sldMk cId="1675491166" sldId="268"/>
        </pc:sldMkLst>
        <pc:spChg chg="mod">
          <ac:chgData name="Jacintha Westerink" userId="c1c74fd5-67fa-43d8-8063-0adb3063a5fc" providerId="ADAL" clId="{E8F35F47-F3F5-4218-8E8A-459439F6476B}" dt="2020-05-25T15:52:48.821" v="10" actId="6549"/>
          <ac:spMkLst>
            <pc:docMk/>
            <pc:sldMk cId="1675491166" sldId="268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E8F35F47-F3F5-4218-8E8A-459439F6476B}" dt="2020-05-25T15:52:14.796" v="3" actId="6549"/>
        <pc:sldMkLst>
          <pc:docMk/>
          <pc:sldMk cId="1593641679" sldId="273"/>
        </pc:sldMkLst>
        <pc:spChg chg="mod">
          <ac:chgData name="Jacintha Westerink" userId="c1c74fd5-67fa-43d8-8063-0adb3063a5fc" providerId="ADAL" clId="{E8F35F47-F3F5-4218-8E8A-459439F6476B}" dt="2020-05-25T15:52:14.796" v="3" actId="6549"/>
          <ac:spMkLst>
            <pc:docMk/>
            <pc:sldMk cId="1593641679" sldId="273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E8F35F47-F3F5-4218-8E8A-459439F6476B}" dt="2020-05-25T15:53:02.518" v="14" actId="6549"/>
        <pc:sldMkLst>
          <pc:docMk/>
          <pc:sldMk cId="1188122184" sldId="274"/>
        </pc:sldMkLst>
        <pc:spChg chg="mod">
          <ac:chgData name="Jacintha Westerink" userId="c1c74fd5-67fa-43d8-8063-0adb3063a5fc" providerId="ADAL" clId="{E8F35F47-F3F5-4218-8E8A-459439F6476B}" dt="2020-05-25T15:53:02.518" v="14" actId="6549"/>
          <ac:spMkLst>
            <pc:docMk/>
            <pc:sldMk cId="1188122184" sldId="274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E8F35F47-F3F5-4218-8E8A-459439F6476B}" dt="2020-05-25T15:52:43.223" v="9" actId="6549"/>
        <pc:sldMkLst>
          <pc:docMk/>
          <pc:sldMk cId="3492276981" sldId="275"/>
        </pc:sldMkLst>
        <pc:spChg chg="mod">
          <ac:chgData name="Jacintha Westerink" userId="c1c74fd5-67fa-43d8-8063-0adb3063a5fc" providerId="ADAL" clId="{E8F35F47-F3F5-4218-8E8A-459439F6476B}" dt="2020-05-25T15:52:43.223" v="9" actId="6549"/>
          <ac:spMkLst>
            <pc:docMk/>
            <pc:sldMk cId="3492276981" sldId="275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E8F35F47-F3F5-4218-8E8A-459439F6476B}" dt="2020-05-25T15:52:52.676" v="11" actId="6549"/>
        <pc:sldMkLst>
          <pc:docMk/>
          <pc:sldMk cId="415964897" sldId="276"/>
        </pc:sldMkLst>
        <pc:spChg chg="mod">
          <ac:chgData name="Jacintha Westerink" userId="c1c74fd5-67fa-43d8-8063-0adb3063a5fc" providerId="ADAL" clId="{E8F35F47-F3F5-4218-8E8A-459439F6476B}" dt="2020-05-25T15:52:52.676" v="11" actId="6549"/>
          <ac:spMkLst>
            <pc:docMk/>
            <pc:sldMk cId="415964897" sldId="276"/>
            <ac:spMk id="2" creationId="{034A2F8D-7BEB-4FA4-B8EE-C8EA95A9CE4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2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6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4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905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869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58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74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806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29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2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780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322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310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60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2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2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9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7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0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25-5-2020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37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>
            <a:extLst>
              <a:ext uri="{FF2B5EF4-FFF2-40B4-BE49-F238E27FC236}">
                <a16:creationId xmlns:a16="http://schemas.microsoft.com/office/drawing/2014/main" id="{E40C1DE4-6D67-443D-A939-1F9E9F31A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9" b="63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20C869-29FC-4B63-A8AA-556CC2ED1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877876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Plantenkennis </a:t>
            </a:r>
            <a:br>
              <a:rPr lang="nl-NL" dirty="0"/>
            </a:br>
            <a:r>
              <a:rPr lang="nl-NL" dirty="0"/>
              <a:t>EVW</a:t>
            </a:r>
            <a:br>
              <a:rPr lang="nl-NL" dirty="0"/>
            </a:br>
            <a:r>
              <a:rPr lang="nl-NL" dirty="0"/>
              <a:t>oefentoets 2</a:t>
            </a:r>
            <a:br>
              <a:rPr lang="nl-NL" dirty="0"/>
            </a:br>
            <a:r>
              <a:rPr lang="nl-NL" dirty="0"/>
              <a:t>antwoorden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ED33172-5018-4675-BD96-93D0922F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137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C3F5667-1821-477D-B764-204BB320C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5" y="1592262"/>
            <a:ext cx="4524375" cy="45339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1BCFB63-5F11-46D5-A786-5A0B1AA9D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910" y="1592262"/>
            <a:ext cx="3536180" cy="34528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0DE1CDF-C14C-410B-9A05-E13F10456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843087"/>
            <a:ext cx="3000375" cy="2409825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3EBE7020-3CDD-4E1F-A9BC-667A7AEAE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97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C529EAC-C4C0-47D9-9EB2-33206D9A3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166812"/>
            <a:ext cx="9744075" cy="51720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74DE6B8-CF96-49D4-91AB-FDB297AFF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27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3ED2DB-11D6-440A-91E0-7AB3DEFB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991100"/>
            <a:ext cx="57912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Herkomst/Klimaat: </a:t>
            </a:r>
          </a:p>
          <a:p>
            <a:r>
              <a:rPr lang="nl-NL" sz="2400" dirty="0"/>
              <a:t>China (hoogte)</a:t>
            </a:r>
          </a:p>
          <a:p>
            <a:r>
              <a:rPr lang="nl-NL" sz="2400" dirty="0"/>
              <a:t>Tropisch tot gematigd klimaat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7F82A9-E4A9-4678-83BD-54EFBCA5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149"/>
            <a:ext cx="3411333" cy="28225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8BCB24C-258E-46FE-8778-D89FF46EE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493" y="2501502"/>
            <a:ext cx="2475783" cy="228322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E386090-4D64-428E-A01C-482919CD8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570" y="5114925"/>
            <a:ext cx="5194706" cy="15525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48D1F10-1114-4E85-BE8D-54F7AC06C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040" y="1893491"/>
            <a:ext cx="2236304" cy="20574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A4E2E52-FDB3-4F55-BBE5-6AD1DE8A06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973" y="1961356"/>
            <a:ext cx="3402918" cy="28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9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B31592-520A-4F4F-A548-9514154A5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1562100"/>
            <a:ext cx="8743950" cy="3429000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266A5C-D5B6-482E-AD4B-8A1D10965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6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C1D583C-19EB-4BED-ADD5-D9C7A487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495425"/>
            <a:ext cx="10725150" cy="4914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893C6E7-83E9-4DC7-847D-212E916AE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30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8254AA-D18E-4132-9C15-2D2356399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12" y="1139825"/>
            <a:ext cx="8124825" cy="5353050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82E68CE-A04C-42A3-BB54-6DA00B059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122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DC444-E628-4EFA-AAC7-E9D63E0C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2B05B9-FF3C-4EF6-AD45-E801DCB3C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u="sng" dirty="0"/>
              <a:t>Totaal punten </a:t>
            </a:r>
            <a:r>
              <a:rPr lang="nl-NL" sz="4000" dirty="0"/>
              <a:t>= cijfer</a:t>
            </a:r>
          </a:p>
          <a:p>
            <a:pPr marL="0" indent="0">
              <a:buNone/>
            </a:pPr>
            <a:r>
              <a:rPr lang="nl-NL" sz="4000" dirty="0"/>
              <a:t>       3,3   </a:t>
            </a:r>
          </a:p>
        </p:txBody>
      </p:sp>
    </p:spTree>
    <p:extLst>
      <p:ext uri="{BB962C8B-B14F-4D97-AF65-F5344CB8AC3E}">
        <p14:creationId xmlns:p14="http://schemas.microsoft.com/office/powerpoint/2010/main" val="219737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6350"/>
            <a:ext cx="11001375" cy="49006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Maak de oefentoets, werk volgens bekende manier: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Schrijf van elke plant de volledige Latijnse namen op.</a:t>
            </a:r>
          </a:p>
          <a:p>
            <a:r>
              <a:rPr lang="nl-NL" dirty="0"/>
              <a:t>Schrijf (indien aanwezig) de Nederlandse naam op.</a:t>
            </a:r>
          </a:p>
          <a:p>
            <a:r>
              <a:rPr lang="nl-NL" dirty="0"/>
              <a:t>Controleer je antwoorden (Antwoordvel Wikiwijs)</a:t>
            </a:r>
          </a:p>
          <a:p>
            <a:r>
              <a:rPr lang="nl-NL" dirty="0"/>
              <a:t>Kijk je werk na: 	- Elke Latijnse naam 1 punt</a:t>
            </a:r>
          </a:p>
          <a:p>
            <a:pPr marL="0" indent="0">
              <a:buNone/>
            </a:pPr>
            <a:r>
              <a:rPr lang="nl-NL" dirty="0"/>
              <a:t>			- elke Nederlandse naam 0,5 punt</a:t>
            </a:r>
          </a:p>
          <a:p>
            <a:r>
              <a:rPr lang="nl-NL" dirty="0"/>
              <a:t>Cijfer uitrekenen: punten optellen en delen volgens laatste dia “Beoordeling” </a:t>
            </a:r>
          </a:p>
          <a:p>
            <a:r>
              <a:rPr lang="nl-NL" dirty="0"/>
              <a:t>Cijfer doorgeven aan docent (Teams)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9865A0D-FDE1-44BA-A5EE-9E32EA575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214" y="1436514"/>
            <a:ext cx="6580506" cy="43149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2E203E-A581-455F-A4C1-824B20547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264" y="1436514"/>
            <a:ext cx="2818496" cy="4314984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44D3660-C60E-4F98-8E0C-ADE664D0F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87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7AE4BC-A986-4C54-9B9D-7760CCA5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1322034"/>
            <a:ext cx="7841871" cy="5170841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1EB97F-087F-4467-A2D2-3EC11F715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22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700E259-8CB6-4EBA-8333-9C0747443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417" y="692944"/>
            <a:ext cx="9307358" cy="51935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3C0F506-DA9B-4CFD-9677-973AEF0FA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64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DEB2B4-A811-4C84-A656-7786364E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598907"/>
            <a:ext cx="5762624" cy="42970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D3028FC-E071-40A8-80CF-DDC38F6D9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12" y="1598907"/>
            <a:ext cx="2819400" cy="4010025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511923D-F4D9-465E-8A64-E40192EE8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61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4482292-3EFE-4C6F-977E-80F1AAB0D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64" y="1574482"/>
            <a:ext cx="6463664" cy="33207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6B0B83-5395-46C0-AD86-336D10DD4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767" y="1574482"/>
            <a:ext cx="3025049" cy="3709035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7BDAAD7-646E-4DD3-B2DB-120729E99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07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354B29F-CE3D-4874-9907-650832568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353" y="1166812"/>
            <a:ext cx="6552068" cy="4524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Pistacia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soorten							-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9B86E2-388B-4A8E-A2B2-53AA65CB1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387" y="3962400"/>
            <a:ext cx="4314825" cy="2895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7EB72C6-D1DA-4229-9265-EDC08D24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63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052"/>
            <a:ext cx="10515600" cy="1325563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CC3962-E88D-427B-98F4-156E8CCC7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1" y="860834"/>
            <a:ext cx="4229100" cy="553996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3E3064D-BBE0-4921-8B77-89FBE98CE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1690688"/>
            <a:ext cx="3714750" cy="2895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18F23EA-8DCC-4628-89C4-91BA9AB95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18393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3" ma:contentTypeDescription="Een nieuw document maken." ma:contentTypeScope="" ma:versionID="672e0355ea726c629b3b101f25a40e0c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990e1553d204b3a8da398f9a0b8fe410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52F495-7BE0-41B8-A959-A81E3DD4F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DD71AB-9E4C-4B0B-ADB1-6687A54BDA7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05A0A5B-E45C-4212-8552-81164C8A7E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156</Words>
  <Application>Microsoft Office PowerPoint</Application>
  <PresentationFormat>Breedbeeld</PresentationFormat>
  <Paragraphs>30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Elephant</vt:lpstr>
      <vt:lpstr>BrushVTI</vt:lpstr>
      <vt:lpstr>Kantoorthema</vt:lpstr>
      <vt:lpstr>Plantenkennis  EVW oefentoets 2 antwoorden</vt:lpstr>
      <vt:lpstr> </vt:lpstr>
      <vt:lpstr>  1</vt:lpstr>
      <vt:lpstr> 2</vt:lpstr>
      <vt:lpstr>    3</vt:lpstr>
      <vt:lpstr>  4</vt:lpstr>
      <vt:lpstr>  5</vt:lpstr>
      <vt:lpstr>Pistacia soorten       -  6</vt:lpstr>
      <vt:lpstr>  7</vt:lpstr>
      <vt:lpstr>  8</vt:lpstr>
      <vt:lpstr>  9</vt:lpstr>
      <vt:lpstr>   10</vt:lpstr>
      <vt:lpstr> 11</vt:lpstr>
      <vt:lpstr>    12</vt:lpstr>
      <vt:lpstr> 13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  EVW 1-20</dc:title>
  <dc:creator>Jacintha Westerink</dc:creator>
  <cp:lastModifiedBy>Jacintha Westerink</cp:lastModifiedBy>
  <cp:revision>7</cp:revision>
  <dcterms:created xsi:type="dcterms:W3CDTF">2020-04-21T03:48:36Z</dcterms:created>
  <dcterms:modified xsi:type="dcterms:W3CDTF">2020-05-25T15:53:10Z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0x010100E5EA5EE79F43864A90BE0CFA6E3ECA81</vt:lpwstr>
  </property>
</Properties>
</file>